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44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1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48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7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6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4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54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95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46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15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8623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80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2944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18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13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0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2517775"/>
            <a:ext cx="8229600" cy="1143000"/>
          </a:xfrm>
        </p:spPr>
        <p:txBody>
          <a:bodyPr/>
          <a:lstStyle/>
          <a:p>
            <a:r>
              <a:rPr b="1" dirty="0"/>
              <a:t>What is a Salary Slip?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2133600"/>
            <a:ext cx="7748587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400" dirty="0"/>
              <a:t>• Do you check your salary slip every month?</a:t>
            </a:r>
          </a:p>
          <a:p>
            <a:pPr marL="0" indent="0">
              <a:buNone/>
            </a:pPr>
            <a:r>
              <a:rPr sz="2400" dirty="0"/>
              <a:t>• Most people only look at the 'Net Salary'.</a:t>
            </a:r>
          </a:p>
          <a:p>
            <a:pPr marL="0" indent="0">
              <a:buNone/>
            </a:pPr>
            <a:r>
              <a:rPr sz="2400" dirty="0"/>
              <a:t>• But your </a:t>
            </a:r>
            <a:r>
              <a:rPr sz="2400" dirty="0" err="1"/>
              <a:t>payslip</a:t>
            </a:r>
            <a:r>
              <a:rPr sz="2400" dirty="0"/>
              <a:t> holds valuable information.</a:t>
            </a:r>
          </a:p>
          <a:p>
            <a:pPr marL="0" indent="0">
              <a:buNone/>
            </a:pPr>
            <a:r>
              <a:rPr sz="2400" dirty="0"/>
              <a:t>• Let’s decode it in simple words!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What is a Salary Slip?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75" y="2133600"/>
            <a:ext cx="7820025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800" dirty="0"/>
              <a:t>• Monthly statement from your employer.</a:t>
            </a:r>
          </a:p>
          <a:p>
            <a:pPr marL="0" indent="0">
              <a:buNone/>
            </a:pPr>
            <a:r>
              <a:rPr sz="2800" dirty="0"/>
              <a:t>• Includes: Earnings, Deductions, Net Salary</a:t>
            </a:r>
          </a:p>
          <a:p>
            <a:pPr marL="0" indent="0">
              <a:buNone/>
            </a:pPr>
            <a:r>
              <a:rPr sz="2800" dirty="0"/>
              <a:t>• It’s your official proof of income.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5" y="624110"/>
            <a:ext cx="7077075" cy="1280890"/>
          </a:xfrm>
        </p:spPr>
        <p:txBody>
          <a:bodyPr/>
          <a:lstStyle/>
          <a:p>
            <a:r>
              <a:rPr b="1" dirty="0"/>
              <a:t>Why is a Salary Slip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3200" dirty="0"/>
              <a:t>1. 🏦 Loans &amp; Credit Cards</a:t>
            </a:r>
          </a:p>
          <a:p>
            <a:pPr marL="0" indent="0">
              <a:buNone/>
            </a:pPr>
            <a:r>
              <a:rPr sz="3200" dirty="0"/>
              <a:t>2. 💼 Salary Proof for New Job</a:t>
            </a:r>
          </a:p>
          <a:p>
            <a:pPr marL="0" indent="0">
              <a:buNone/>
            </a:pPr>
            <a:r>
              <a:rPr sz="3200" dirty="0"/>
              <a:t>3. 📊 Income Tax Filing</a:t>
            </a:r>
          </a:p>
          <a:p>
            <a:pPr marL="0" indent="0">
              <a:buNone/>
            </a:pPr>
            <a:r>
              <a:rPr sz="3200" dirty="0"/>
              <a:t>4. 💰 Budget Planning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Earnings Section (Additions)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800" dirty="0"/>
              <a:t>• Basic Salary</a:t>
            </a:r>
          </a:p>
          <a:p>
            <a:pPr marL="0" indent="0">
              <a:buNone/>
            </a:pPr>
            <a:r>
              <a:rPr sz="2800" dirty="0"/>
              <a:t>• HRA (House Rent Allowance)</a:t>
            </a:r>
          </a:p>
          <a:p>
            <a:pPr marL="0" indent="0">
              <a:buNone/>
            </a:pPr>
            <a:r>
              <a:rPr sz="2800" dirty="0"/>
              <a:t>• Conveyance Allowance</a:t>
            </a:r>
          </a:p>
          <a:p>
            <a:pPr marL="0" indent="0">
              <a:buNone/>
            </a:pPr>
            <a:r>
              <a:rPr sz="2800" dirty="0"/>
              <a:t>• Medical Allowance</a:t>
            </a:r>
          </a:p>
          <a:p>
            <a:pPr marL="0" indent="0">
              <a:buNone/>
            </a:pPr>
            <a:r>
              <a:rPr sz="2800" dirty="0"/>
              <a:t>• Special Allowance / Bonus</a:t>
            </a:r>
          </a:p>
          <a:p>
            <a:pPr marL="0" indent="0">
              <a:buNone/>
            </a:pPr>
            <a:r>
              <a:rPr sz="2800" dirty="0"/>
              <a:t>✅ These increase your Gross Salary.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Deductions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800" dirty="0"/>
              <a:t>• EPF (Employee Provident Fund)</a:t>
            </a:r>
          </a:p>
          <a:p>
            <a:pPr marL="0" indent="0">
              <a:buNone/>
            </a:pPr>
            <a:r>
              <a:rPr sz="2800" dirty="0"/>
              <a:t>• TDS (Income Tax)</a:t>
            </a:r>
          </a:p>
          <a:p>
            <a:pPr marL="0" indent="0">
              <a:buNone/>
            </a:pPr>
            <a:r>
              <a:rPr sz="2800" dirty="0"/>
              <a:t>• Professional Tax</a:t>
            </a:r>
          </a:p>
          <a:p>
            <a:pPr marL="0" indent="0">
              <a:buNone/>
            </a:pPr>
            <a:r>
              <a:rPr sz="2800" dirty="0"/>
              <a:t>• ESIC (if applicable)</a:t>
            </a:r>
          </a:p>
          <a:p>
            <a:pPr marL="0" indent="0">
              <a:buNone/>
            </a:pPr>
            <a:r>
              <a:rPr sz="2800" dirty="0"/>
              <a:t>❌ These reduce </a:t>
            </a:r>
            <a:r>
              <a:rPr lang="en-IN" sz="2800" dirty="0"/>
              <a:t>from </a:t>
            </a:r>
            <a:r>
              <a:rPr sz="2800" dirty="0"/>
              <a:t>your </a:t>
            </a:r>
            <a:r>
              <a:rPr lang="en-IN" sz="2800" dirty="0"/>
              <a:t>Gross</a:t>
            </a:r>
            <a:r>
              <a:rPr sz="2800" dirty="0"/>
              <a:t> Salary.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Net Salary 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7275" y="2019300"/>
            <a:ext cx="7477125" cy="3777622"/>
          </a:xfrm>
        </p:spPr>
        <p:txBody>
          <a:bodyPr>
            <a:normAutofit/>
          </a:bodyPr>
          <a:lstStyle/>
          <a:p>
            <a:r>
              <a:rPr sz="2800" b="1" dirty="0"/>
              <a:t>Net Salary =</a:t>
            </a:r>
            <a:r>
              <a:rPr sz="2800" dirty="0"/>
              <a:t> Total Earnings - Total Deductions</a:t>
            </a:r>
          </a:p>
          <a:p>
            <a:endParaRPr sz="2800" dirty="0"/>
          </a:p>
          <a:p>
            <a:r>
              <a:rPr sz="2800" dirty="0"/>
              <a:t>📉 </a:t>
            </a:r>
            <a:r>
              <a:rPr sz="2800" b="1" dirty="0"/>
              <a:t>Example:</a:t>
            </a:r>
          </a:p>
          <a:p>
            <a:r>
              <a:rPr sz="2800" dirty="0"/>
              <a:t>• Total Earnings: ₹42,850</a:t>
            </a:r>
          </a:p>
          <a:p>
            <a:r>
              <a:rPr sz="2800" dirty="0"/>
              <a:t>• Total Deductions: ₹4,400</a:t>
            </a:r>
          </a:p>
          <a:p>
            <a:r>
              <a:rPr sz="2800" dirty="0"/>
              <a:t>• Net Salary: ₹38,450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Real-Life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63" y="2133600"/>
            <a:ext cx="7462837" cy="3777622"/>
          </a:xfrm>
        </p:spPr>
        <p:txBody>
          <a:bodyPr>
            <a:normAutofit/>
          </a:bodyPr>
          <a:lstStyle/>
          <a:p>
            <a:r>
              <a:rPr sz="3200" dirty="0"/>
              <a:t> Arjun used 6 months' salary slips to get a home loan approved in just 3 days.</a:t>
            </a:r>
          </a:p>
          <a:p>
            <a:r>
              <a:rPr sz="3200" dirty="0"/>
              <a:t>That's the power of a </a:t>
            </a:r>
            <a:r>
              <a:rPr sz="3200" dirty="0" err="1"/>
              <a:t>payslip</a:t>
            </a:r>
            <a:r>
              <a:rPr sz="3200" dirty="0"/>
              <a:t>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What If You Don’t Get a Salary Slip?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1" y="2133600"/>
            <a:ext cx="7105650" cy="3777622"/>
          </a:xfrm>
        </p:spPr>
        <p:txBody>
          <a:bodyPr>
            <a:normAutofit/>
          </a:bodyPr>
          <a:lstStyle/>
          <a:p>
            <a:r>
              <a:rPr sz="2800" dirty="0"/>
              <a:t> Trouble getting:</a:t>
            </a:r>
          </a:p>
          <a:p>
            <a:r>
              <a:rPr sz="2800" dirty="0"/>
              <a:t>  - Loans</a:t>
            </a:r>
          </a:p>
          <a:p>
            <a:r>
              <a:rPr sz="2800" dirty="0"/>
              <a:t>  - New Jobs</a:t>
            </a:r>
          </a:p>
          <a:p>
            <a:r>
              <a:rPr sz="2800" dirty="0"/>
              <a:t>  - Tax Filing</a:t>
            </a:r>
          </a:p>
          <a:p>
            <a:r>
              <a:rPr sz="2800" dirty="0"/>
              <a:t>  - Visa Applications</a:t>
            </a:r>
          </a:p>
          <a:p>
            <a:pPr marL="0" indent="0">
              <a:buNone/>
            </a:pPr>
            <a:r>
              <a:rPr sz="2800" dirty="0"/>
              <a:t> Request a Salary Certificate if no slip is given.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5400" b="1" dirty="0"/>
              <a:t>Conclusion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589" y="2133600"/>
            <a:ext cx="7262812" cy="3777622"/>
          </a:xfrm>
        </p:spPr>
        <p:txBody>
          <a:bodyPr>
            <a:normAutofit/>
          </a:bodyPr>
          <a:lstStyle/>
          <a:p>
            <a:r>
              <a:rPr sz="2400" dirty="0"/>
              <a:t>A salary slip is more than a PDF — it’s your financial identity.</a:t>
            </a:r>
          </a:p>
          <a:p>
            <a:r>
              <a:rPr sz="2400" dirty="0"/>
              <a:t>✅ Review it monthly.</a:t>
            </a:r>
          </a:p>
          <a:p>
            <a:r>
              <a:rPr sz="2400" dirty="0"/>
              <a:t>✉️ Questions? Drop them in comments!</a:t>
            </a:r>
          </a:p>
          <a:p>
            <a:r>
              <a:rPr sz="2400" dirty="0"/>
              <a:t>📢 Like, Share &amp; Subscribe for more content!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</TotalTime>
  <Words>308</Words>
  <Application>Microsoft Office PowerPoint</Application>
  <PresentationFormat>On-screen Show (4:3)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Wisp</vt:lpstr>
      <vt:lpstr>What is a Salary Slip?</vt:lpstr>
      <vt:lpstr>Introduction</vt:lpstr>
      <vt:lpstr>What is a Salary Slip?</vt:lpstr>
      <vt:lpstr>Why is a Salary Slip Important?</vt:lpstr>
      <vt:lpstr>Earnings Section (Additions)</vt:lpstr>
      <vt:lpstr>Deductions Section</vt:lpstr>
      <vt:lpstr>Net Salary Formula</vt:lpstr>
      <vt:lpstr>Real-Life Example</vt:lpstr>
      <vt:lpstr>What If You Don’t Get a Salary Slip?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Salary Slip?</dc:title>
  <dc:subject/>
  <dc:creator/>
  <cp:keywords/>
  <dc:description>generated using python-pptx</dc:description>
  <cp:lastModifiedBy>MohdAftabAlam Ansari</cp:lastModifiedBy>
  <cp:revision>2</cp:revision>
  <dcterms:created xsi:type="dcterms:W3CDTF">2013-01-27T09:14:16Z</dcterms:created>
  <dcterms:modified xsi:type="dcterms:W3CDTF">2025-07-26T16:47:33Z</dcterms:modified>
  <cp:category/>
</cp:coreProperties>
</file>